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427D4-1718-4E12-AD5B-3C511C5EC90C}" type="datetimeFigureOut">
              <a:rPr lang="es-VE" smtClean="0"/>
              <a:t>28/04/2016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E62D-D147-4EA9-8D2D-D2BBF0A2C7B2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404664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buClr>
                <a:srgbClr val="006220"/>
              </a:buClr>
            </a:pPr>
            <a:r>
              <a:rPr lang="es-VE" sz="3200" b="1" dirty="0" smtClean="0">
                <a:solidFill>
                  <a:srgbClr val="0062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CAUSAS “Raíz humana de la crisis ecológica”</a:t>
            </a:r>
            <a:endParaRPr lang="es-VE" sz="3200" b="1" dirty="0" smtClean="0">
              <a:solidFill>
                <a:srgbClr val="0062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1600" y="2204864"/>
            <a:ext cx="7044108" cy="35086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Tecnología: Creatividad y poder</a:t>
            </a:r>
          </a:p>
          <a:p>
            <a:endParaRPr lang="es-V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V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Globalización del paradigma tecnocrático</a:t>
            </a:r>
          </a:p>
          <a:p>
            <a:endParaRPr lang="es-V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V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Crisis y consecuencias del antropocentrismo moderno</a:t>
            </a:r>
          </a:p>
          <a:p>
            <a:endParaRPr lang="es-V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V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relativismo practico</a:t>
            </a:r>
          </a:p>
          <a:p>
            <a:endParaRPr lang="es-VE" dirty="0"/>
          </a:p>
          <a:p>
            <a:endParaRPr lang="es-VE" dirty="0"/>
          </a:p>
          <a:p>
            <a:endParaRPr lang="es-V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UCAB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DTI</dc:creator>
  <cp:lastModifiedBy>DTI</cp:lastModifiedBy>
  <cp:revision>1</cp:revision>
  <dcterms:created xsi:type="dcterms:W3CDTF">2016-04-28T18:06:53Z</dcterms:created>
  <dcterms:modified xsi:type="dcterms:W3CDTF">2016-04-28T18:10:05Z</dcterms:modified>
</cp:coreProperties>
</file>